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uXb7W0tOoMdurc5mtDfUPVuM2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title"/>
          </p:nvPr>
        </p:nvSpPr>
        <p:spPr>
          <a:xfrm>
            <a:off x="3849913" y="685802"/>
            <a:ext cx="4514850" cy="8014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it Age or Medication?</a:t>
            </a:r>
            <a:r>
              <a:rPr lang="en-US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descr="A picture containing person, tree, outdoor&#10;&#10;Description automatically generated" id="87" name="Google Shape;87;p1"/>
          <p:cNvPicPr preferRelativeResize="0"/>
          <p:nvPr/>
        </p:nvPicPr>
        <p:blipFill rotWithShape="1">
          <a:blip r:embed="rId3">
            <a:alphaModFix/>
          </a:blip>
          <a:srcRect b="0" l="11290" r="8668" t="0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>
            <p:ph idx="1" type="body"/>
          </p:nvPr>
        </p:nvSpPr>
        <p:spPr>
          <a:xfrm>
            <a:off x="3857625" y="1680525"/>
            <a:ext cx="4514850" cy="4090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 Certified Geriatric Pharmacist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Donna Bartlett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 be speaking about better health by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thinking the </a:t>
            </a: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ications </a:t>
            </a:r>
            <a:r>
              <a:rPr b="1"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take!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REMEDY</a:t>
            </a: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being overmedicated.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learn how to be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MedStrong!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*&lt;WHERE&gt; * &lt;DATE&gt; *&lt; TIME &gt;*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Books will be available for purchase.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777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8783" r="17152" t="0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2023-03-04T20:37:29Z</dcterms:created>
  <dc:creator>Bartlett, Donna</dc:creator>
</cp:coreProperties>
</file>