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ANNQqBHQ/5UGQ6ETNRr9sQqXA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tree, outdoor&#10;&#10;Description automatically generated" id="85" name="Google Shape;85;p3"/>
          <p:cNvPicPr preferRelativeResize="0"/>
          <p:nvPr/>
        </p:nvPicPr>
        <p:blipFill rotWithShape="1">
          <a:blip r:embed="rId3">
            <a:alphaModFix/>
          </a:blip>
          <a:srcRect b="0" l="11286" r="8668" t="0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/>
          <p:nvPr/>
        </p:nvSpPr>
        <p:spPr>
          <a:xfrm>
            <a:off x="3611782" y="685800"/>
            <a:ext cx="4994400" cy="54864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>
            <p:ph type="title"/>
          </p:nvPr>
        </p:nvSpPr>
        <p:spPr>
          <a:xfrm>
            <a:off x="3771900" y="828675"/>
            <a:ext cx="46578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b="1" lang="en-US" sz="28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Is it Age or Medication?</a:t>
            </a:r>
            <a:r>
              <a:rPr b="1" lang="en-US" sz="2800">
                <a:solidFill>
                  <a:srgbClr val="595959"/>
                </a:solidFill>
              </a:rPr>
              <a:t> </a:t>
            </a:r>
            <a:endParaRPr b="1" sz="2800">
              <a:solidFill>
                <a:srgbClr val="595959"/>
              </a:solidFill>
            </a:endParaRPr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3788274" y="1814513"/>
            <a:ext cx="4641300" cy="4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Board Certified Geriatric Pharmacist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Dr. Donna Bartlett 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will be speaking about better health by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i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thinking the </a:t>
            </a:r>
            <a:r>
              <a:rPr b="1" i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ications </a:t>
            </a:r>
            <a:r>
              <a:rPr b="1" i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ou take!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REMEDY </a:t>
            </a:r>
            <a:r>
              <a:rPr lang="en-US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being overmedicated.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Come learn how to be </a:t>
            </a:r>
            <a:r>
              <a:rPr b="1"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MedStrong!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lang="en-US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*&lt;WHERE&gt;  *&lt;DATE &gt;   *&lt;TIME&gt;*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i="1" lang="en-US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Books will be available for purchase.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273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>
              <a:solidFill>
                <a:srgbClr val="595959"/>
              </a:solidFill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8783" r="17153" t="0"/>
          <a:stretch/>
        </p:blipFill>
        <p:spPr>
          <a:xfrm>
            <a:off x="8606117" y="685808"/>
            <a:ext cx="2905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2023-03-04T20:37:29Z</dcterms:created>
  <dc:creator>Bartlett, Donna</dc:creator>
</cp:coreProperties>
</file>