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Helvetica Neue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jQW6dAHO0ugZb6IMGgpGbdtx0B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font" Target="fonts/HelveticaNeue-regular.fntdata"/><Relationship Id="rId7" Type="http://schemas.openxmlformats.org/officeDocument/2006/relationships/font" Target="fonts/HelveticaNeue-bold.fntdata"/><Relationship Id="rId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solidFill>
            <a:schemeClr val="lt2">
              <a:alpha val="349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478324" y="699899"/>
            <a:ext cx="10713600" cy="543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>
            <p:ph type="title"/>
          </p:nvPr>
        </p:nvSpPr>
        <p:spPr>
          <a:xfrm>
            <a:off x="422899" y="540168"/>
            <a:ext cx="42747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u="sng">
                <a:latin typeface="Calibri"/>
                <a:ea typeface="Calibri"/>
                <a:cs typeface="Calibri"/>
                <a:sym typeface="Calibri"/>
              </a:rPr>
              <a:t>Is it Age or Medication?</a:t>
            </a:r>
            <a:r>
              <a:rPr lang="en-US" sz="4800"/>
              <a:t> </a:t>
            </a:r>
            <a:endParaRPr sz="4800"/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201886" y="2181877"/>
            <a:ext cx="47976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Board Certified Geriatric Pharmacist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Dr. Donna Bartlett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will be speaking about better health by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en-US" sz="2400"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thinking the </a:t>
            </a:r>
            <a:r>
              <a:rPr b="1" i="1" lang="en-US" sz="2400"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ications </a:t>
            </a:r>
            <a:r>
              <a:rPr b="1" i="1" lang="en-US" sz="2400"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ou take!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2400">
                <a:latin typeface="Calibri"/>
                <a:ea typeface="Calibri"/>
                <a:cs typeface="Calibri"/>
                <a:sym typeface="Calibri"/>
              </a:rPr>
              <a:t>REMEDY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for being overmedicated.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Come learn how to be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MedStrong!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*&lt;WHERE&gt; * &lt;DATE&gt; *&lt; TIME &gt;*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en-US" sz="2400">
                <a:latin typeface="Calibri"/>
                <a:ea typeface="Calibri"/>
                <a:cs typeface="Calibri"/>
                <a:sym typeface="Calibri"/>
              </a:rPr>
              <a:t>Books will be available for purchase.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52273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300"/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4577" r="12948" t="0"/>
          <a:stretch/>
        </p:blipFill>
        <p:spPr>
          <a:xfrm>
            <a:off x="5211495" y="699899"/>
            <a:ext cx="3211333" cy="5445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tree, outdoor&#10;&#10;Description automatically generated" id="90" name="Google Shape;90;p2"/>
          <p:cNvPicPr preferRelativeResize="0"/>
          <p:nvPr/>
        </p:nvPicPr>
        <p:blipFill rotWithShape="1">
          <a:blip r:embed="rId4">
            <a:alphaModFix/>
          </a:blip>
          <a:srcRect b="0" l="7137" r="4522" t="0"/>
          <a:stretch/>
        </p:blipFill>
        <p:spPr>
          <a:xfrm>
            <a:off x="8535080" y="699899"/>
            <a:ext cx="3211334" cy="54458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 rot="10800000">
            <a:off x="11365990" y="0"/>
            <a:ext cx="0" cy="68580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2"/>
          <p:cNvSpPr/>
          <p:nvPr/>
        </p:nvSpPr>
        <p:spPr>
          <a:xfrm>
            <a:off x="11747856" y="706072"/>
            <a:ext cx="445500" cy="5445900"/>
          </a:xfrm>
          <a:prstGeom prst="rect">
            <a:avLst/>
          </a:prstGeom>
          <a:solidFill>
            <a:schemeClr val="accent1">
              <a:alpha val="2471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3" name="Google Shape;93;p2"/>
          <p:cNvCxnSpPr/>
          <p:nvPr/>
        </p:nvCxnSpPr>
        <p:spPr>
          <a:xfrm>
            <a:off x="0" y="6146320"/>
            <a:ext cx="12192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2023-03-04T20:37:29Z</dcterms:created>
  <dc:creator>Bartlett, Donna</dc:creator>
</cp:coreProperties>
</file>